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2" r:id="rId3"/>
    <p:sldId id="273" r:id="rId4"/>
    <p:sldId id="274" r:id="rId5"/>
    <p:sldId id="275" r:id="rId6"/>
    <p:sldId id="278" r:id="rId7"/>
    <p:sldId id="276" r:id="rId8"/>
    <p:sldId id="277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C92F56-C5D0-4ED6-A751-6834B95FBE7A}" v="8" dt="2019-09-01T00:13:14.0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4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Applying Linear Equations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649B42-0B19-4211-9098-6004298E10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73" y="882713"/>
            <a:ext cx="12023654" cy="3735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57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4A1132-3E9B-4B3C-A018-A7AE05F471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16" y="926378"/>
            <a:ext cx="11929768" cy="448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440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F68213-1330-491F-B4CF-AE583EE9B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48" y="977900"/>
            <a:ext cx="11880504" cy="4329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282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953D50-EABF-4ACA-9F7C-23C462775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49" y="977900"/>
            <a:ext cx="12051260" cy="356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030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115040-F78E-429A-932D-64FE6171B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272" y="921768"/>
            <a:ext cx="10977937" cy="518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248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693489-81F1-4AB6-BEED-6669C8F462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16" y="916122"/>
            <a:ext cx="5149673" cy="535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43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4447B2-BEF0-4285-BA76-6764553A9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83" y="926528"/>
            <a:ext cx="6174768" cy="525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998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22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4 Applying Linear Equations</vt:lpstr>
      <vt:lpstr>Word Problem</vt:lpstr>
      <vt:lpstr>Word Problem</vt:lpstr>
      <vt:lpstr>Word Problem</vt:lpstr>
      <vt:lpstr>Word Problem</vt:lpstr>
      <vt:lpstr>Word Problem</vt:lpstr>
      <vt:lpstr>Word Problem</vt:lpstr>
      <vt:lpstr>Word Problem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24</cp:revision>
  <cp:lastPrinted>2018-09-28T22:52:40Z</cp:lastPrinted>
  <dcterms:created xsi:type="dcterms:W3CDTF">2018-08-29T02:57:50Z</dcterms:created>
  <dcterms:modified xsi:type="dcterms:W3CDTF">2020-07-29T18:20:21Z</dcterms:modified>
</cp:coreProperties>
</file>